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0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59" autoAdjust="0"/>
    <p:restoredTop sz="94660"/>
  </p:normalViewPr>
  <p:slideViewPr>
    <p:cSldViewPr>
      <p:cViewPr varScale="1">
        <p:scale>
          <a:sx n="70" d="100"/>
          <a:sy n="70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835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798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8238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35862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648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4079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880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797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60840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2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0532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836BF-1654-464C-AA32-4831D66F8D74}" type="datetimeFigureOut">
              <a:rPr lang="en-US" smtClean="0"/>
              <a:pPr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39AEC-214A-4E20-A6A8-200214BB55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790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.youtube.com/v/HqGBKm56Czw?version=3&amp;hl=fil_PH&amp;rel=0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ph/search?hl=en&amp;q=alphabet%20gif&amp;bav=on.2,or.r_gc.r_pw.&amp;biw=1517&amp;bih=752&amp;um=1&amp;ie=UTF-8&amp;tbm=isch&amp;source=og&amp;sa=N&amp;tab=wi&amp;ei=kl9pUICPNumemQWBkIDwBw" TargetMode="External"/><Relationship Id="rId2" Type="http://schemas.openxmlformats.org/officeDocument/2006/relationships/hyperlink" Target="http://images.search.yahoo.com/search/images;_ylt=A2KJkeyfX2lQQngAv3GJzbkF?p=numbers+gif&amp;fr=yfp-t-701&amp;ei=utf-8&amp;n=30&amp;x=wrt&amp;y=Searc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search.yahoo.com/search/images;_ylt=A2KJke7EYGlQUV4ApByJzbkF?p=quotes+about+education&amp;fr=yfp-t-701&amp;ei=utf-8&amp;n=30&amp;x=wrt&amp;y=Sear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4419600"/>
            <a:ext cx="2390775" cy="1914525"/>
          </a:xfrm>
          <a:prstGeom prst="rect">
            <a:avLst/>
          </a:prstGeom>
        </p:spPr>
      </p:pic>
      <p:pic>
        <p:nvPicPr>
          <p:cNvPr id="8" name="Picture 7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28600"/>
            <a:ext cx="2105025" cy="2171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3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Ateneo de </a:t>
            </a:r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Davao</a:t>
            </a:r>
            <a:r>
              <a:rPr lang="en-US" sz="6000" dirty="0" smtClean="0">
                <a:solidFill>
                  <a:schemeClr val="tx2">
                    <a:lumMod val="75000"/>
                  </a:schemeClr>
                </a:solidFill>
                <a:latin typeface="Algerian" pitchFamily="82" charset="0"/>
              </a:rPr>
              <a:t> University</a:t>
            </a:r>
            <a:r>
              <a:rPr lang="en-US" dirty="0" smtClean="0">
                <a:solidFill>
                  <a:srgbClr val="D80633"/>
                </a:solidFill>
              </a:rPr>
              <a:t/>
            </a:r>
            <a:br>
              <a:rPr lang="en-US" dirty="0" smtClean="0">
                <a:solidFill>
                  <a:srgbClr val="D80633"/>
                </a:solidFill>
              </a:rPr>
            </a:b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Ms. Trixie Anne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Dagatan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Eras Light ITC" pitchFamily="34" charset="0"/>
              </a:rPr>
              <a:t>Kindergarten Curriculum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3100" dirty="0" smtClean="0">
                <a:solidFill>
                  <a:schemeClr val="tx2">
                    <a:lumMod val="75000"/>
                  </a:schemeClr>
                </a:solidFill>
              </a:rPr>
              <a:t>June 2013-March2014</a:t>
            </a:r>
            <a:endParaRPr lang="en-US" sz="31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Content Placeholder 5" descr="images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3400" y="4648200"/>
            <a:ext cx="1428750" cy="1514475"/>
          </a:xfrm>
        </p:spPr>
      </p:pic>
    </p:spTree>
    <p:extLst>
      <p:ext uri="{BB962C8B-B14F-4D97-AF65-F5344CB8AC3E}">
        <p14:creationId xmlns="" xmlns:p14="http://schemas.microsoft.com/office/powerpoint/2010/main" val="190404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Objectives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To be able to know the alphabet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To learn the basic numbers</a:t>
            </a: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To develop logical thinking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4220570"/>
            <a:ext cx="3467100" cy="2476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177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 Black" pitchFamily="34" charset="0"/>
              </a:rPr>
              <a:t>Language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Alphabet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Sequence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Story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06" y="3458570"/>
            <a:ext cx="268605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259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Math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Counting Numbers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Sets &amp; Equivalent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“What’s Next?” Filling in the blank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3429000"/>
            <a:ext cx="1943100" cy="2857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19646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Science &amp; Technology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Weather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Hygiene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Senses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451373"/>
            <a:ext cx="2857500" cy="20288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7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00050"/>
            <a:ext cx="7620000" cy="6057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HqGBKm56Czw?version=3&amp;hl=fil_PH&amp;rel=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209800" y="1143000"/>
            <a:ext cx="5080000" cy="381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113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>
                <a:latin typeface="Kristen ITC" pitchFamily="66" charset="0"/>
              </a:rPr>
              <a:t>Are we doing what is best for our students or are we doing it for our convenience?</a:t>
            </a:r>
          </a:p>
          <a:p>
            <a:pPr marL="0" indent="0" algn="ctr">
              <a:buNone/>
            </a:pPr>
            <a:r>
              <a:rPr lang="en-US" sz="4000" dirty="0" smtClean="0">
                <a:latin typeface="Kristen ITC" pitchFamily="66" charset="0"/>
              </a:rPr>
              <a:t>-unknown</a:t>
            </a:r>
            <a:endParaRPr lang="en-US" sz="4000" dirty="0">
              <a:latin typeface="Kristen ITC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733800"/>
            <a:ext cx="2857500" cy="2628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7632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hlinkClick r:id="rId2"/>
              </a:rPr>
              <a:t>http://images.search.yahoo.com/search/images;_ylt=A2KJkeyfX2lQQngAv3GJzbkF?p=numbers+gif&amp;fr=yfp-t-701&amp;ei=utf-8&amp;n=30&amp;x=wrt&amp;y=Search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http://www.google.com.ph/search?hl=en&amp;q=alphabet%20gif&amp;bav=on.2,or.r_gc.r_pw.&amp;biw=1517&amp;bih=752&amp;um=1&amp;ie=UTF-8&amp;tbm=isch&amp;source=og&amp;sa=N&amp;tab=wi&amp;ei=kl9pUICPNumemQWBkIDwBw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http://images.search.yahoo.com/search/images;_ylt=A2KJke7EYGlQUV4ApByJzbkF?p=quotes+about+education&amp;fr=yfp-t-701&amp;ei=utf-8&amp;n=30&amp;x=wrt&amp;y=Search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947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81</Words>
  <Application>Microsoft Office PowerPoint</Application>
  <PresentationFormat>On-screen Show (4:3)</PresentationFormat>
  <Paragraphs>23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Ateneo de Davao University Ms. Trixie Anne Dagatan Kindergarten Curriculum June 2013-March2014</vt:lpstr>
      <vt:lpstr>Objectives</vt:lpstr>
      <vt:lpstr>Language</vt:lpstr>
      <vt:lpstr>Math</vt:lpstr>
      <vt:lpstr>Science &amp; Technology</vt:lpstr>
      <vt:lpstr>Slide 6</vt:lpstr>
      <vt:lpstr>Slide 7</vt:lpstr>
      <vt:lpstr>References</vt:lpstr>
    </vt:vector>
  </TitlesOfParts>
  <Company>ADDU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Ateneo de Davao University Ms. Trixie Anne Dagatan Kindergarten June 2013-March2014</dc:title>
  <dc:creator>Guest</dc:creator>
  <cp:lastModifiedBy>Mohamed Mostafa Salama</cp:lastModifiedBy>
  <cp:revision>18</cp:revision>
  <dcterms:created xsi:type="dcterms:W3CDTF">2012-10-01T08:59:29Z</dcterms:created>
  <dcterms:modified xsi:type="dcterms:W3CDTF">2012-10-01T14:30:26Z</dcterms:modified>
</cp:coreProperties>
</file>